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3" r:id="rId4"/>
    <p:sldId id="259" r:id="rId5"/>
    <p:sldId id="258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75"/>
  </p:normalViewPr>
  <p:slideViewPr>
    <p:cSldViewPr snapToGrid="0" snapToObjects="1">
      <p:cViewPr varScale="1">
        <p:scale>
          <a:sx n="75" d="100"/>
          <a:sy n="75" d="100"/>
        </p:scale>
        <p:origin x="168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17DA9-09FC-844A-8CB3-F6DDD7DB689B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EBDF5-83DB-F342-B67F-546AD5E29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02E4-1EDF-4144-B7CC-543795D872F5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F80F-7FBF-6941-802C-C714A13FD5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6100"/>
            <a:ext cx="12192000" cy="5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foodlabellingspecialists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pPr algn="l"/>
            <a:r>
              <a:rPr lang="en-GB" sz="5400" dirty="0" smtClean="0"/>
              <a:t>Brexit</a:t>
            </a:r>
            <a:br>
              <a:rPr lang="en-GB" sz="5400" dirty="0" smtClean="0"/>
            </a:br>
            <a:r>
              <a:rPr lang="en-GB" sz="5400" dirty="0" smtClean="0"/>
              <a:t>Vegetarian and Vegan Labelling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r>
              <a:rPr lang="en-GB" sz="3600" dirty="0" smtClean="0"/>
              <a:t>Stephen Pugh</a:t>
            </a:r>
          </a:p>
          <a:p>
            <a:r>
              <a:rPr lang="en-GB" sz="2800" dirty="0" smtClean="0">
                <a:hlinkClick r:id="rId2"/>
              </a:rPr>
              <a:t>www.eufoodlabellingspecialists.eu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186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Brexit</a:t>
            </a:r>
          </a:p>
          <a:p>
            <a:r>
              <a:rPr lang="en-GB" sz="3200" dirty="0" smtClean="0"/>
              <a:t>Current V&amp;V guides</a:t>
            </a:r>
          </a:p>
          <a:p>
            <a:r>
              <a:rPr lang="en-GB" sz="3200" dirty="0" smtClean="0"/>
              <a:t>Problems</a:t>
            </a:r>
          </a:p>
          <a:p>
            <a:r>
              <a:rPr lang="en-GB" sz="3200" dirty="0" smtClean="0"/>
              <a:t>Solutions</a:t>
            </a:r>
          </a:p>
          <a:p>
            <a:r>
              <a:rPr lang="en-GB" sz="3200" dirty="0" smtClean="0"/>
              <a:t>Commission action </a:t>
            </a:r>
            <a:r>
              <a:rPr lang="mr-IN" sz="3200" dirty="0" smtClean="0"/>
              <a:t>–</a:t>
            </a:r>
            <a:r>
              <a:rPr lang="en-GB" sz="3200" dirty="0" smtClean="0"/>
              <a:t> still </a:t>
            </a:r>
            <a:r>
              <a:rPr lang="en-GB" sz="3200" dirty="0" smtClean="0"/>
              <a:t>relevant?</a:t>
            </a:r>
            <a:endParaRPr lang="en-GB" sz="3200" dirty="0" smtClean="0"/>
          </a:p>
          <a:p>
            <a:r>
              <a:rPr lang="en-GB" sz="3200" dirty="0" smtClean="0"/>
              <a:t>Future action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2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Brexit:What</a:t>
            </a:r>
            <a:r>
              <a:rPr lang="en-GB" dirty="0" smtClean="0"/>
              <a:t> might change? </a:t>
            </a:r>
            <a:br>
              <a:rPr lang="en-GB" dirty="0" smtClean="0"/>
            </a:br>
            <a:r>
              <a:rPr lang="en-GB" dirty="0" smtClean="0"/>
              <a:t>How will it affect the landscape?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Brexit – a move towards common law</a:t>
            </a:r>
          </a:p>
          <a:p>
            <a:pPr lvl="1"/>
            <a:r>
              <a:rPr lang="en-GB" dirty="0" smtClean="0"/>
              <a:t>Food producers become </a:t>
            </a:r>
            <a:r>
              <a:rPr lang="en-GB" dirty="0" smtClean="0"/>
              <a:t>responsible – see Food Safety Act</a:t>
            </a:r>
          </a:p>
          <a:p>
            <a:pPr lvl="1"/>
            <a:r>
              <a:rPr lang="en-GB" dirty="0" smtClean="0"/>
              <a:t>Change in role of Government</a:t>
            </a:r>
          </a:p>
          <a:p>
            <a:pPr lvl="1"/>
            <a:r>
              <a:rPr lang="en-GB" dirty="0" smtClean="0"/>
              <a:t>Move towards industry-led guidance?</a:t>
            </a:r>
          </a:p>
          <a:p>
            <a:r>
              <a:rPr lang="en-GB" dirty="0" smtClean="0"/>
              <a:t>New regulations?</a:t>
            </a:r>
          </a:p>
          <a:p>
            <a:pPr lvl="1"/>
            <a:r>
              <a:rPr lang="en-GB" dirty="0" smtClean="0"/>
              <a:t>Voluntary cool?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1" y="0"/>
            <a:ext cx="6482080" cy="55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8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266548"/>
            <a:ext cx="5821680" cy="53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4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74320"/>
            <a:ext cx="5715000" cy="52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14894" r="4256"/>
          <a:stretch/>
        </p:blipFill>
        <p:spPr>
          <a:xfrm>
            <a:off x="1584960" y="548640"/>
            <a:ext cx="81686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9" t="2596" r="23093" b="5455"/>
          <a:stretch/>
        </p:blipFill>
        <p:spPr>
          <a:xfrm rot="5400000">
            <a:off x="3091816" y="165739"/>
            <a:ext cx="4853515" cy="56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foodlabellingsc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foodlabellingscheme" id="{0FC933B4-1FFB-D147-9386-943DE95464F4}" vid="{FF09BCE7-5405-6048-B7C7-813ED7816D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eufoodlabellingscheme</Template>
  <TotalTime>6540</TotalTime>
  <Words>55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Mangal</vt:lpstr>
      <vt:lpstr>eufoodlabellingscheme</vt:lpstr>
      <vt:lpstr>Brexit Vegetarian and Vegan Labelling</vt:lpstr>
      <vt:lpstr>Presentation</vt:lpstr>
      <vt:lpstr>Brexit:What might change?  How will it affect the landscape?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Vegetarian and Vegan Labelling</dc:title>
  <dc:creator>pappi.pugh@gmail.com</dc:creator>
  <cp:lastModifiedBy>pappi.pugh@gmail.com</cp:lastModifiedBy>
  <cp:revision>6</cp:revision>
  <dcterms:created xsi:type="dcterms:W3CDTF">2016-12-01T10:52:42Z</dcterms:created>
  <dcterms:modified xsi:type="dcterms:W3CDTF">2016-12-12T12:01:29Z</dcterms:modified>
</cp:coreProperties>
</file>